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90" r:id="rId27"/>
    <p:sldId id="289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83"/>
            <p14:sldId id="259"/>
            <p14:sldId id="260"/>
            <p14:sldId id="282"/>
            <p14:sldId id="262"/>
            <p14:sldId id="284"/>
            <p14:sldId id="263"/>
            <p14:sldId id="266"/>
            <p14:sldId id="267"/>
            <p14:sldId id="268"/>
            <p14:sldId id="285"/>
            <p14:sldId id="270"/>
            <p14:sldId id="271"/>
            <p14:sldId id="272"/>
            <p14:sldId id="273"/>
            <p14:sldId id="286"/>
            <p14:sldId id="276"/>
            <p14:sldId id="277"/>
            <p14:sldId id="279"/>
            <p14:sldId id="278"/>
            <p14:sldId id="280"/>
            <p14:sldId id="281"/>
            <p14:sldId id="290"/>
            <p14:sldId id="289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440393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807203" y="3537919"/>
            <a:ext cx="5147731" cy="2593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NSF GRFP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Blavatnik Innovation Fellowship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Graduate Assembly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Graduate Division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9491135" y="1245288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357533" y="1245287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32DF-5021-549D-927D-C73CC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70A47-3B27-626A-48FB-274E6C82B272}"/>
              </a:ext>
            </a:extLst>
          </p:cNvPr>
          <p:cNvSpPr txBox="1">
            <a:spLocks/>
          </p:cNvSpPr>
          <p:nvPr/>
        </p:nvSpPr>
        <p:spPr>
          <a:xfrm>
            <a:off x="133350" y="136523"/>
            <a:ext cx="10515600" cy="800128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5DF8F-3356-FEC2-DF3E-6228D83E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56655"/>
            <a:ext cx="11961389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C53C65-E663-7544-BE99-95D23412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" y="1163946"/>
            <a:ext cx="11327350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05F4-7DAA-35DD-D6AA-1C97C828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6782-FE85-3633-F898-AA6111E4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 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352F5D-D7C2-B9A5-6214-E5B094FA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1" y="1223582"/>
            <a:ext cx="10998137" cy="53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1109</TotalTime>
  <Words>1433</Words>
  <Application>Microsoft Office PowerPoint</Application>
  <PresentationFormat>Widescreen</PresentationFormat>
  <Paragraphs>207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PowerPoint Presentation</vt:lpstr>
      <vt:lpstr>Family</vt:lpstr>
      <vt:lpstr>…and of course,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</cp:revision>
  <dcterms:created xsi:type="dcterms:W3CDTF">2022-03-28T18:43:16Z</dcterms:created>
  <dcterms:modified xsi:type="dcterms:W3CDTF">2025-03-12T00:10:41Z</dcterms:modified>
</cp:coreProperties>
</file>